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handoutMasterIdLst>
    <p:handoutMasterId r:id="rId32"/>
  </p:handoutMasterIdLst>
  <p:sldIdLst>
    <p:sldId id="256" r:id="rId12"/>
    <p:sldId id="257" r:id="rId13"/>
    <p:sldId id="259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5" r:id="rId24"/>
    <p:sldId id="279" r:id="rId25"/>
    <p:sldId id="280" r:id="rId26"/>
    <p:sldId id="281" r:id="rId27"/>
    <p:sldId id="283" r:id="rId28"/>
    <p:sldId id="282" r:id="rId29"/>
    <p:sldId id="284" r:id="rId30"/>
    <p:sldId id="285" r:id="rId31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DDA1-AD7C-4449-8A10-96BA3BAA59B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324-AF22-4E80-B490-F9521940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5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33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361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5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50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61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13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6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976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7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67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610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14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276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15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16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3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522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93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69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8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48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189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1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95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6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7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54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5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20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1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6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8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4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4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4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15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5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45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7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47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9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4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43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09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3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28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26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83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1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99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6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23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45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3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3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4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4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212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7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2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0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4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4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72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13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1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47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22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3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5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04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12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8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0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86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24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91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1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7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1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78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40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29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0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65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25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06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3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367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1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3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29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9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8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1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76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67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89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454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97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1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399" y="1624781"/>
            <a:ext cx="6691745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Does God Engage in Destructive Behavior?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19055"/>
            <a:ext cx="74295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Forte" panose="03060902040502070203" pitchFamily="66" charset="0"/>
              </a:rPr>
              <a:t>Lesson Three</a:t>
            </a:r>
          </a:p>
          <a:p>
            <a:r>
              <a:rPr lang="fr-FR" sz="4800" b="1" dirty="0" err="1">
                <a:solidFill>
                  <a:schemeClr val="bg1"/>
                </a:solidFill>
                <a:latin typeface="Forte" panose="03060902040502070203" pitchFamily="66" charset="0"/>
              </a:rPr>
              <a:t>Did</a:t>
            </a:r>
            <a:r>
              <a:rPr lang="fr-FR" sz="48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fr-FR" sz="4800" b="1" dirty="0" err="1">
                <a:solidFill>
                  <a:schemeClr val="bg1"/>
                </a:solidFill>
                <a:latin typeface="Forte" panose="03060902040502070203" pitchFamily="66" charset="0"/>
              </a:rPr>
              <a:t>Jesus</a:t>
            </a:r>
            <a:r>
              <a:rPr lang="fr-FR" sz="4800" b="1" dirty="0">
                <a:solidFill>
                  <a:schemeClr val="bg1"/>
                </a:solidFill>
                <a:latin typeface="Forte" panose="03060902040502070203" pitchFamily="66" charset="0"/>
              </a:rPr>
              <a:t> Destroy?</a:t>
            </a:r>
            <a:endParaRPr lang="en-US" sz="4800" b="1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1066800"/>
            <a:ext cx="3276600" cy="2438400"/>
            <a:chOff x="-119577" y="304800"/>
            <a:chExt cx="3959100" cy="2895600"/>
          </a:xfrm>
        </p:grpSpPr>
        <p:sp>
          <p:nvSpPr>
            <p:cNvPr id="4" name="Oval 3"/>
            <p:cNvSpPr/>
            <p:nvPr/>
          </p:nvSpPr>
          <p:spPr>
            <a:xfrm>
              <a:off x="304800" y="304800"/>
              <a:ext cx="3124200" cy="289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77" y="788038"/>
              <a:ext cx="3959100" cy="2104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8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Now Connect Acts 10:38 to Jesus’ Statement Below: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 5:19  Then answered Jesus and said unto them, Verily, verily, I say unto you, The Son can do nothing of himself, but what he </a:t>
            </a:r>
            <a:r>
              <a:rPr lang="en-US" dirty="0" err="1">
                <a:solidFill>
                  <a:schemeClr val="bg1"/>
                </a:solidFill>
              </a:rPr>
              <a:t>seeth</a:t>
            </a:r>
            <a:r>
              <a:rPr lang="en-US" dirty="0">
                <a:solidFill>
                  <a:schemeClr val="bg1"/>
                </a:solidFill>
              </a:rPr>
              <a:t> the Father do: for what things </a:t>
            </a:r>
            <a:r>
              <a:rPr lang="en-US" dirty="0" err="1">
                <a:solidFill>
                  <a:schemeClr val="bg1"/>
                </a:solidFill>
              </a:rPr>
              <a:t>soever</a:t>
            </a:r>
            <a:r>
              <a:rPr lang="en-US" dirty="0">
                <a:solidFill>
                  <a:schemeClr val="bg1"/>
                </a:solidFill>
              </a:rPr>
              <a:t> he doeth, these also doeth the Son likewise.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Jesus and the Father are Exactly Alike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144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Joh 14:8  Philip </a:t>
            </a:r>
            <a:r>
              <a:rPr lang="en-US" dirty="0" err="1">
                <a:solidFill>
                  <a:schemeClr val="bg1"/>
                </a:solidFill>
              </a:rPr>
              <a:t>saith</a:t>
            </a:r>
            <a:r>
              <a:rPr lang="en-US" dirty="0">
                <a:solidFill>
                  <a:schemeClr val="bg1"/>
                </a:solidFill>
              </a:rPr>
              <a:t> unto him, Lord, shew us the Father, and it </a:t>
            </a:r>
            <a:r>
              <a:rPr lang="en-US" dirty="0" err="1">
                <a:solidFill>
                  <a:schemeClr val="bg1"/>
                </a:solidFill>
              </a:rPr>
              <a:t>sufficeth</a:t>
            </a:r>
            <a:r>
              <a:rPr lang="en-US" dirty="0">
                <a:solidFill>
                  <a:schemeClr val="bg1"/>
                </a:solidFill>
              </a:rPr>
              <a:t> us. </a:t>
            </a:r>
          </a:p>
          <a:p>
            <a:r>
              <a:rPr lang="en-US" dirty="0">
                <a:solidFill>
                  <a:schemeClr val="bg1"/>
                </a:solidFill>
              </a:rPr>
              <a:t>Joh 14:9  Jesus </a:t>
            </a:r>
            <a:r>
              <a:rPr lang="en-US" dirty="0" err="1">
                <a:solidFill>
                  <a:schemeClr val="bg1"/>
                </a:solidFill>
              </a:rPr>
              <a:t>saith</a:t>
            </a:r>
            <a:r>
              <a:rPr lang="en-US" dirty="0">
                <a:solidFill>
                  <a:schemeClr val="bg1"/>
                </a:solidFill>
              </a:rPr>
              <a:t> unto him, Have I been so long time with you, and yet hast thou not known me, Philip? </a:t>
            </a:r>
            <a:r>
              <a:rPr lang="en-US" u="sng" dirty="0">
                <a:solidFill>
                  <a:schemeClr val="bg1"/>
                </a:solidFill>
              </a:rPr>
              <a:t>he that hath seen me hath seen the Father</a:t>
            </a:r>
            <a:r>
              <a:rPr lang="en-US" dirty="0">
                <a:solidFill>
                  <a:schemeClr val="bg1"/>
                </a:solidFill>
              </a:rPr>
              <a:t>; and how </a:t>
            </a:r>
            <a:r>
              <a:rPr lang="en-US" dirty="0" err="1">
                <a:solidFill>
                  <a:schemeClr val="bg1"/>
                </a:solidFill>
              </a:rPr>
              <a:t>sayest</a:t>
            </a:r>
            <a:r>
              <a:rPr lang="en-US" dirty="0">
                <a:solidFill>
                  <a:schemeClr val="bg1"/>
                </a:solidFill>
              </a:rPr>
              <a:t> thou then, Shew us the Father? </a:t>
            </a:r>
          </a:p>
          <a:p>
            <a:r>
              <a:rPr lang="en-US" dirty="0">
                <a:solidFill>
                  <a:schemeClr val="bg1"/>
                </a:solidFill>
              </a:rPr>
              <a:t>Joh 14:10  </a:t>
            </a:r>
            <a:r>
              <a:rPr lang="en-US" dirty="0" err="1">
                <a:solidFill>
                  <a:schemeClr val="bg1"/>
                </a:solidFill>
              </a:rPr>
              <a:t>Believest</a:t>
            </a:r>
            <a:r>
              <a:rPr lang="en-US" dirty="0">
                <a:solidFill>
                  <a:schemeClr val="bg1"/>
                </a:solidFill>
              </a:rPr>
              <a:t> thou not that I am in the Father, and the Father in me? the words that I speak unto you I speak not of myself: </a:t>
            </a:r>
            <a:r>
              <a:rPr lang="en-US" u="sng" dirty="0">
                <a:solidFill>
                  <a:schemeClr val="bg1"/>
                </a:solidFill>
              </a:rPr>
              <a:t>but the Father that </a:t>
            </a:r>
            <a:r>
              <a:rPr lang="en-US" u="sng" dirty="0" err="1">
                <a:solidFill>
                  <a:schemeClr val="bg1"/>
                </a:solidFill>
              </a:rPr>
              <a:t>dwelleth</a:t>
            </a:r>
            <a:r>
              <a:rPr lang="en-US" u="sng" dirty="0">
                <a:solidFill>
                  <a:schemeClr val="bg1"/>
                </a:solidFill>
              </a:rPr>
              <a:t> in me, he doeth the works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Joh 14:11  Believe me that I am in the Father, and the Father in me: or else believe me for the very works' sake.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Jesus and the Father are Exactly Alike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erroneously think of the Father as harsh and cruel while picturing Jesus as loving and kind. Jesus does away with such thinking when He says, </a:t>
            </a:r>
            <a:r>
              <a:rPr lang="en-US" i="1" dirty="0">
                <a:solidFill>
                  <a:schemeClr val="bg1"/>
                </a:solidFill>
              </a:rPr>
              <a:t>“I and my Father are one” </a:t>
            </a:r>
            <a:r>
              <a:rPr lang="en-US" dirty="0">
                <a:solidFill>
                  <a:schemeClr val="bg1"/>
                </a:solidFill>
              </a:rPr>
              <a:t>(John 10:30).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Jesus and the Father are Exactly Alike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Joh 17:11  And now I am no more in the world, but these are in the world, and I come to thee. Holy Father, keep through thine own name those whom thou hast given me, </a:t>
            </a:r>
            <a:r>
              <a:rPr lang="en-US" u="sng" dirty="0">
                <a:solidFill>
                  <a:schemeClr val="bg1"/>
                </a:solidFill>
              </a:rPr>
              <a:t>that they may be one, as we are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Joh </a:t>
            </a:r>
            <a:r>
              <a:rPr lang="en-US" dirty="0">
                <a:solidFill>
                  <a:schemeClr val="bg1"/>
                </a:solidFill>
              </a:rPr>
              <a:t>17:22  And the glory which thou </a:t>
            </a:r>
            <a:r>
              <a:rPr lang="en-US" dirty="0" err="1">
                <a:solidFill>
                  <a:schemeClr val="bg1"/>
                </a:solidFill>
              </a:rPr>
              <a:t>gavest</a:t>
            </a:r>
            <a:r>
              <a:rPr lang="en-US" dirty="0">
                <a:solidFill>
                  <a:schemeClr val="bg1"/>
                </a:solidFill>
              </a:rPr>
              <a:t> me I have given them; </a:t>
            </a:r>
            <a:r>
              <a:rPr lang="en-US" u="sng" dirty="0">
                <a:solidFill>
                  <a:schemeClr val="bg1"/>
                </a:solidFill>
              </a:rPr>
              <a:t>that they may be one, even as we are one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The Exception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is one time when Jesus did engage in destructive </a:t>
            </a:r>
            <a:r>
              <a:rPr lang="en-US" dirty="0" smtClean="0">
                <a:solidFill>
                  <a:schemeClr val="bg1"/>
                </a:solidFill>
              </a:rPr>
              <a:t>behavior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 The Exception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Heb</a:t>
            </a:r>
            <a:r>
              <a:rPr lang="en-US" dirty="0">
                <a:solidFill>
                  <a:schemeClr val="bg1"/>
                </a:solidFill>
              </a:rPr>
              <a:t> 2:14  Forasmuch then as the children are partakers of flesh and blood, he also himself likewise took part of the same; that through death </a:t>
            </a:r>
            <a:r>
              <a:rPr lang="en-US" u="sng" dirty="0">
                <a:solidFill>
                  <a:schemeClr val="bg1"/>
                </a:solidFill>
              </a:rPr>
              <a:t>he might destroy him that had the power of death, that is, the devil</a:t>
            </a:r>
            <a:r>
              <a:rPr lang="en-US" dirty="0">
                <a:solidFill>
                  <a:schemeClr val="bg1"/>
                </a:solidFill>
              </a:rPr>
              <a:t>; </a:t>
            </a:r>
          </a:p>
          <a:p>
            <a:r>
              <a:rPr lang="en-US" dirty="0" err="1">
                <a:solidFill>
                  <a:schemeClr val="bg1"/>
                </a:solidFill>
              </a:rPr>
              <a:t>Heb</a:t>
            </a:r>
            <a:r>
              <a:rPr lang="en-US" dirty="0">
                <a:solidFill>
                  <a:schemeClr val="bg1"/>
                </a:solidFill>
              </a:rPr>
              <a:t> 2:15  And deliver them who through fear of death were all their lifetime subject to bondage.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 The Exception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1Jn 3:8  He that </a:t>
            </a:r>
            <a:r>
              <a:rPr lang="en-US" dirty="0" err="1">
                <a:solidFill>
                  <a:schemeClr val="bg1"/>
                </a:solidFill>
              </a:rPr>
              <a:t>committeth</a:t>
            </a:r>
            <a:r>
              <a:rPr lang="en-US" dirty="0">
                <a:solidFill>
                  <a:schemeClr val="bg1"/>
                </a:solidFill>
              </a:rPr>
              <a:t> sin is of the devil; for the devil </a:t>
            </a:r>
            <a:r>
              <a:rPr lang="en-US" dirty="0" err="1">
                <a:solidFill>
                  <a:schemeClr val="bg1"/>
                </a:solidFill>
              </a:rPr>
              <a:t>sinneth</a:t>
            </a:r>
            <a:r>
              <a:rPr lang="en-US" dirty="0">
                <a:solidFill>
                  <a:schemeClr val="bg1"/>
                </a:solidFill>
              </a:rPr>
              <a:t> from the beginning. For this purpose the Son of God was manifested, that </a:t>
            </a:r>
            <a:r>
              <a:rPr lang="en-US" u="sng" dirty="0">
                <a:solidFill>
                  <a:schemeClr val="bg1"/>
                </a:solidFill>
              </a:rPr>
              <a:t>he might destroy the works of the devil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8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 will also destroy the anti-Christ who will appear </a:t>
            </a:r>
            <a:r>
              <a:rPr lang="en-US" sz="3200" dirty="0" smtClean="0">
                <a:solidFill>
                  <a:schemeClr val="bg1"/>
                </a:solidFill>
              </a:rPr>
              <a:t>in </a:t>
            </a:r>
            <a:r>
              <a:rPr lang="en-US" sz="3200" dirty="0">
                <a:solidFill>
                  <a:schemeClr val="bg1"/>
                </a:solidFill>
              </a:rPr>
              <a:t>the end times: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2Th </a:t>
            </a:r>
            <a:r>
              <a:rPr lang="en-US" dirty="0">
                <a:solidFill>
                  <a:schemeClr val="bg1"/>
                </a:solidFill>
              </a:rPr>
              <a:t>2:8  And then shall that Wicked be revealed, whom the Lord shall consume with the spirit of his mouth, and </a:t>
            </a:r>
            <a:r>
              <a:rPr lang="en-US" u="sng" dirty="0">
                <a:solidFill>
                  <a:schemeClr val="bg1"/>
                </a:solidFill>
              </a:rPr>
              <a:t>shall destroy with the brightness of his coming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</a:rPr>
              <a:t>2Th 2:9  Even him, whose coming is after the working of Satan with all power and signs and lying wonders,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 will also destroy the anti-Christ who will appear in the end times: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Revelation says concerning the beast and the false prophet, </a:t>
            </a:r>
            <a:r>
              <a:rPr lang="en-US" i="1" dirty="0">
                <a:solidFill>
                  <a:schemeClr val="bg1"/>
                </a:solidFill>
              </a:rPr>
              <a:t>“These both were cast alive into a lake of fire burning with brimstone” </a:t>
            </a:r>
            <a:r>
              <a:rPr lang="en-US" dirty="0">
                <a:solidFill>
                  <a:schemeClr val="bg1"/>
                </a:solidFill>
              </a:rPr>
              <a:t>(Rev. 19:20).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3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Lord will </a:t>
            </a:r>
            <a:r>
              <a:rPr lang="en-US" sz="3200" dirty="0" smtClean="0">
                <a:solidFill>
                  <a:schemeClr val="bg1"/>
                </a:solidFill>
              </a:rPr>
              <a:t>finally destroy </a:t>
            </a:r>
            <a:r>
              <a:rPr lang="en-US" sz="3200" dirty="0">
                <a:solidFill>
                  <a:schemeClr val="bg1"/>
                </a:solidFill>
              </a:rPr>
              <a:t>death itself: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1Co 15:24  Then cometh the end, when he shall have delivered up the kingdom to God, even the Father; when he shall have put down all rule and all authority and power. </a:t>
            </a:r>
          </a:p>
          <a:p>
            <a:r>
              <a:rPr lang="en-US" dirty="0">
                <a:solidFill>
                  <a:schemeClr val="bg1"/>
                </a:solidFill>
              </a:rPr>
              <a:t>1Co 15:25  For he must reign, till he hath put all enemies under his feet. </a:t>
            </a:r>
          </a:p>
          <a:p>
            <a:r>
              <a:rPr lang="en-US" dirty="0">
                <a:solidFill>
                  <a:schemeClr val="bg1"/>
                </a:solidFill>
              </a:rPr>
              <a:t>1Co 15:26  </a:t>
            </a:r>
            <a:r>
              <a:rPr lang="en-US" u="sng" dirty="0">
                <a:solidFill>
                  <a:schemeClr val="bg1"/>
                </a:solidFill>
              </a:rPr>
              <a:t>The last enemy that shall be destroyed is death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Jesus’ question is </a:t>
            </a:r>
            <a:r>
              <a:rPr lang="en-US" sz="3200" dirty="0">
                <a:solidFill>
                  <a:schemeClr val="bg1"/>
                </a:solidFill>
              </a:rPr>
              <a:t>important to </a:t>
            </a:r>
            <a:r>
              <a:rPr lang="en-US" sz="3200" smtClean="0">
                <a:solidFill>
                  <a:schemeClr val="bg1"/>
                </a:solidFill>
              </a:rPr>
              <a:t>answer our </a:t>
            </a:r>
            <a:r>
              <a:rPr lang="en-US" sz="3200" dirty="0" smtClean="0">
                <a:solidFill>
                  <a:schemeClr val="bg1"/>
                </a:solidFill>
              </a:rPr>
              <a:t>question, “Is God a destroyer?”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Luk</a:t>
            </a:r>
            <a:r>
              <a:rPr lang="en-US" dirty="0">
                <a:solidFill>
                  <a:schemeClr val="bg1"/>
                </a:solidFill>
              </a:rPr>
              <a:t> 6:9  Then said Jesus unto them, I will ask you one thing; Is it lawful on the </a:t>
            </a:r>
            <a:r>
              <a:rPr lang="en-US" dirty="0" err="1">
                <a:solidFill>
                  <a:schemeClr val="bg1"/>
                </a:solidFill>
              </a:rPr>
              <a:t>sabbath</a:t>
            </a:r>
            <a:r>
              <a:rPr lang="en-US" dirty="0">
                <a:solidFill>
                  <a:schemeClr val="bg1"/>
                </a:solidFill>
              </a:rPr>
              <a:t> days </a:t>
            </a:r>
            <a:r>
              <a:rPr lang="en-US" b="1" u="sng" dirty="0">
                <a:solidFill>
                  <a:schemeClr val="bg1"/>
                </a:solidFill>
              </a:rPr>
              <a:t>to do good, or to do evil? to save life, or to destroy it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  <a:p>
            <a:r>
              <a:rPr lang="en-US" dirty="0" err="1">
                <a:solidFill>
                  <a:schemeClr val="bg1"/>
                </a:solidFill>
              </a:rPr>
              <a:t>Luk</a:t>
            </a:r>
            <a:r>
              <a:rPr lang="en-US" dirty="0">
                <a:solidFill>
                  <a:schemeClr val="bg1"/>
                </a:solidFill>
              </a:rPr>
              <a:t> 6:10  And looking round about upon them all, he said unto the man, Stretch forth thy hand. And he did so: and his hand was restored whole as the other.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Lord will </a:t>
            </a:r>
            <a:r>
              <a:rPr lang="en-US" sz="3200" dirty="0" smtClean="0">
                <a:solidFill>
                  <a:schemeClr val="bg1"/>
                </a:solidFill>
              </a:rPr>
              <a:t>finally destroy </a:t>
            </a:r>
            <a:r>
              <a:rPr lang="en-US" sz="3200" dirty="0">
                <a:solidFill>
                  <a:schemeClr val="bg1"/>
                </a:solidFill>
              </a:rPr>
              <a:t>death itself: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“Destroy</a:t>
            </a:r>
            <a:r>
              <a:rPr lang="en-US" dirty="0">
                <a:solidFill>
                  <a:schemeClr val="bg1"/>
                </a:solidFill>
              </a:rPr>
              <a:t>” here does not mean to be blown out of existence. We are told, </a:t>
            </a:r>
            <a:r>
              <a:rPr lang="en-US" i="1" dirty="0">
                <a:solidFill>
                  <a:schemeClr val="bg1"/>
                </a:solidFill>
              </a:rPr>
              <a:t>“And death and hell were cast into the lake of fire. This is the second death”</a:t>
            </a:r>
            <a:r>
              <a:rPr lang="en-US" dirty="0">
                <a:solidFill>
                  <a:schemeClr val="bg1"/>
                </a:solidFill>
              </a:rPr>
              <a:t> (Rev. 20:14).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Note the Following: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Jesus </a:t>
            </a:r>
            <a:r>
              <a:rPr lang="en-US" dirty="0">
                <a:solidFill>
                  <a:schemeClr val="bg1"/>
                </a:solidFill>
              </a:rPr>
              <a:t>compared “doing good” to “saving a life” and “evil” to “destruction”.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Jesus </a:t>
            </a:r>
            <a:r>
              <a:rPr lang="en-US" dirty="0">
                <a:solidFill>
                  <a:schemeClr val="bg1"/>
                </a:solidFill>
              </a:rPr>
              <a:t>compared “healing” to “doing good” and “sickness” to “destruction.”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Jesus </a:t>
            </a:r>
            <a:r>
              <a:rPr lang="en-US" dirty="0">
                <a:solidFill>
                  <a:schemeClr val="bg1"/>
                </a:solidFill>
              </a:rPr>
              <a:t>compared leaving someone in a bad condition as “doing evil” and “destroying.”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1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 Jesus Did GOOD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Luk</a:t>
            </a:r>
            <a:r>
              <a:rPr lang="en-US" dirty="0">
                <a:solidFill>
                  <a:schemeClr val="bg1"/>
                </a:solidFill>
              </a:rPr>
              <a:t> 9:54  And when his disciples James and John saw this, they said, Lord, wilt thou that we command fire to come down from heaven, and consume them, even as Elias did? </a:t>
            </a:r>
          </a:p>
          <a:p>
            <a:r>
              <a:rPr lang="en-US" dirty="0" err="1">
                <a:solidFill>
                  <a:schemeClr val="bg1"/>
                </a:solidFill>
              </a:rPr>
              <a:t>Luk</a:t>
            </a:r>
            <a:r>
              <a:rPr lang="en-US" dirty="0">
                <a:solidFill>
                  <a:schemeClr val="bg1"/>
                </a:solidFill>
              </a:rPr>
              <a:t> 9:55  But he turned, and rebuked them, and said, Ye know not what manner of spirit ye are of. </a:t>
            </a:r>
          </a:p>
          <a:p>
            <a:r>
              <a:rPr lang="en-US" dirty="0" err="1">
                <a:solidFill>
                  <a:schemeClr val="bg1"/>
                </a:solidFill>
              </a:rPr>
              <a:t>Luk</a:t>
            </a:r>
            <a:r>
              <a:rPr lang="en-US" dirty="0">
                <a:solidFill>
                  <a:schemeClr val="bg1"/>
                </a:solidFill>
              </a:rPr>
              <a:t> 9:56  </a:t>
            </a:r>
            <a:r>
              <a:rPr lang="en-US" b="1" u="sng" dirty="0">
                <a:solidFill>
                  <a:schemeClr val="bg1"/>
                </a:solidFill>
              </a:rPr>
              <a:t>For the Son of man is not come to destroy men's lives, but to save them</a:t>
            </a:r>
            <a:r>
              <a:rPr lang="en-US" dirty="0">
                <a:solidFill>
                  <a:schemeClr val="bg1"/>
                </a:solidFill>
              </a:rPr>
              <a:t>. And they went to another village.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Primary Mission of God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820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 3:16  For God so loved the world, that he gave his only begotten Son, that whosoever believeth in him </a:t>
            </a:r>
            <a:r>
              <a:rPr lang="en-US" u="sng" dirty="0">
                <a:solidFill>
                  <a:schemeClr val="bg1"/>
                </a:solidFill>
              </a:rPr>
              <a:t>should not perish</a:t>
            </a:r>
            <a:r>
              <a:rPr lang="en-US" dirty="0">
                <a:solidFill>
                  <a:schemeClr val="bg1"/>
                </a:solidFill>
              </a:rPr>
              <a:t>, but have everlasting life. </a:t>
            </a:r>
          </a:p>
          <a:p>
            <a:r>
              <a:rPr lang="en-US" dirty="0">
                <a:solidFill>
                  <a:schemeClr val="bg1"/>
                </a:solidFill>
              </a:rPr>
              <a:t>Joh 3:17  </a:t>
            </a:r>
            <a:r>
              <a:rPr lang="en-US" b="1" dirty="0">
                <a:solidFill>
                  <a:schemeClr val="bg1"/>
                </a:solidFill>
              </a:rPr>
              <a:t>For God sent not his Son into the world to condemn the world; but that the world through him might be saved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3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Primary Mission of God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word “destroy” in Luke 9:56 and the word “perish” in John 3:16 comes from the same Greek word (</a:t>
            </a:r>
            <a:r>
              <a:rPr lang="en-US" i="1" dirty="0" err="1">
                <a:solidFill>
                  <a:schemeClr val="bg1"/>
                </a:solidFill>
              </a:rPr>
              <a:t>apollumi</a:t>
            </a:r>
            <a:r>
              <a:rPr lang="en-US" dirty="0">
                <a:solidFill>
                  <a:schemeClr val="bg1"/>
                </a:solidFill>
              </a:rPr>
              <a:t>). God the Father wants to keep the world from destruction just as much as Jesus does.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Primary Mission of God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449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For </a:t>
            </a:r>
            <a:r>
              <a:rPr lang="en-US" i="1" dirty="0">
                <a:solidFill>
                  <a:schemeClr val="bg1"/>
                </a:solidFill>
              </a:rPr>
              <a:t>God expressed His love for the world in this way: He gave His only Son so </a:t>
            </a:r>
            <a:r>
              <a:rPr lang="en-US" b="1" i="1" dirty="0">
                <a:solidFill>
                  <a:schemeClr val="bg1"/>
                </a:solidFill>
              </a:rPr>
              <a:t>that whoever believes in Him will not face everlasting destruction</a:t>
            </a:r>
            <a:r>
              <a:rPr lang="en-US" i="1" dirty="0">
                <a:solidFill>
                  <a:schemeClr val="bg1"/>
                </a:solidFill>
              </a:rPr>
              <a:t>, but will have everlasting life. Here’s the point. God didn’t send His Son into the world to judge it; instead, He is here to rescue a world headed toward certain destruction</a:t>
            </a:r>
            <a:r>
              <a:rPr lang="en-US" i="1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(John 3:16-17; The VOICE)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Jesus went about doing “good”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 10:38  How God anointed Jesus of Nazareth with the Holy Ghost and with power: </a:t>
            </a:r>
            <a:r>
              <a:rPr lang="en-US" u="sng" dirty="0">
                <a:solidFill>
                  <a:schemeClr val="bg1"/>
                </a:solidFill>
              </a:rPr>
              <a:t>who went about doing good, and healing all that were oppressed of the devil</a:t>
            </a:r>
            <a:r>
              <a:rPr lang="en-US" dirty="0">
                <a:solidFill>
                  <a:schemeClr val="bg1"/>
                </a:solidFill>
              </a:rPr>
              <a:t>; for God was with him.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629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Note the following in connection to Acts 10:38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Jesus </a:t>
            </a:r>
            <a:r>
              <a:rPr lang="en-US" dirty="0">
                <a:solidFill>
                  <a:schemeClr val="bg1"/>
                </a:solidFill>
              </a:rPr>
              <a:t>went about doing good.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good that Jesus did was “healing”.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Sickness </a:t>
            </a:r>
            <a:r>
              <a:rPr lang="en-US" dirty="0">
                <a:solidFill>
                  <a:schemeClr val="bg1"/>
                </a:solidFill>
              </a:rPr>
              <a:t>is not a blessing. It is “oppression.”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Sickness </a:t>
            </a:r>
            <a:r>
              <a:rPr lang="en-US" dirty="0">
                <a:solidFill>
                  <a:schemeClr val="bg1"/>
                </a:solidFill>
              </a:rPr>
              <a:t>has its origins in Satan.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was with Jesus. Therefore sickness is not the work of God. Otherwise Jesus would have been fighting against God by healing. However, God was with Jesus, affirming what He did.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1268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Does God Engage in Destructive Behavior?</vt:lpstr>
      <vt:lpstr>Jesus’ question is important to answer our question, “Is God a destroyer?”</vt:lpstr>
      <vt:lpstr>Note the Following:</vt:lpstr>
      <vt:lpstr>1. Jesus Did GOOD</vt:lpstr>
      <vt:lpstr>The Primary Mission of God</vt:lpstr>
      <vt:lpstr>The Primary Mission of God</vt:lpstr>
      <vt:lpstr>The Primary Mission of God</vt:lpstr>
      <vt:lpstr>Jesus went about doing “good”</vt:lpstr>
      <vt:lpstr>Note the following in connection to Acts 10:38</vt:lpstr>
      <vt:lpstr>Now Connect Acts 10:38 to Jesus’ Statement Below:</vt:lpstr>
      <vt:lpstr>2. Jesus and the Father are Exactly Alike</vt:lpstr>
      <vt:lpstr>2. Jesus and the Father are Exactly Alike</vt:lpstr>
      <vt:lpstr>2. Jesus and the Father are Exactly Alike</vt:lpstr>
      <vt:lpstr>3. The Exception</vt:lpstr>
      <vt:lpstr>3. The Exception</vt:lpstr>
      <vt:lpstr>3. The Exception</vt:lpstr>
      <vt:lpstr>Jesus will also destroy the anti-Christ who will appear in the end times:</vt:lpstr>
      <vt:lpstr>Jesus will also destroy the anti-Christ who will appear in the end times:</vt:lpstr>
      <vt:lpstr>The Lord will finally destroy death itself:</vt:lpstr>
      <vt:lpstr>The Lord will finally destroy death itself: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</dc:creator>
  <cp:lastModifiedBy>Pastor Troy</cp:lastModifiedBy>
  <cp:revision>41</cp:revision>
  <cp:lastPrinted>2015-12-06T02:26:25Z</cp:lastPrinted>
  <dcterms:created xsi:type="dcterms:W3CDTF">2015-11-22T11:47:59Z</dcterms:created>
  <dcterms:modified xsi:type="dcterms:W3CDTF">2015-12-10T19:41:39Z</dcterms:modified>
</cp:coreProperties>
</file>